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19" r:id="rId3"/>
    <p:sldId id="320" r:id="rId4"/>
    <p:sldId id="321" r:id="rId5"/>
    <p:sldId id="322" r:id="rId6"/>
    <p:sldId id="323" r:id="rId7"/>
    <p:sldId id="318" r:id="rId8"/>
    <p:sldId id="314" r:id="rId9"/>
    <p:sldId id="324" r:id="rId10"/>
    <p:sldId id="316" r:id="rId11"/>
    <p:sldId id="317" r:id="rId12"/>
    <p:sldId id="296" r:id="rId13"/>
    <p:sldId id="256" r:id="rId14"/>
    <p:sldId id="257" r:id="rId15"/>
    <p:sldId id="258" r:id="rId16"/>
    <p:sldId id="259" r:id="rId17"/>
    <p:sldId id="302" r:id="rId18"/>
    <p:sldId id="260" r:id="rId19"/>
    <p:sldId id="303" r:id="rId20"/>
    <p:sldId id="265" r:id="rId21"/>
    <p:sldId id="266" r:id="rId22"/>
    <p:sldId id="267" r:id="rId23"/>
    <p:sldId id="297" r:id="rId24"/>
    <p:sldId id="263" r:id="rId25"/>
    <p:sldId id="264" r:id="rId26"/>
    <p:sldId id="298" r:id="rId27"/>
    <p:sldId id="261" r:id="rId28"/>
    <p:sldId id="304" r:id="rId29"/>
    <p:sldId id="299" r:id="rId30"/>
    <p:sldId id="271" r:id="rId31"/>
    <p:sldId id="305" r:id="rId32"/>
    <p:sldId id="270" r:id="rId33"/>
    <p:sldId id="301" r:id="rId34"/>
    <p:sldId id="300" r:id="rId35"/>
    <p:sldId id="268" r:id="rId36"/>
    <p:sldId id="306" r:id="rId37"/>
    <p:sldId id="269" r:id="rId38"/>
    <p:sldId id="329" r:id="rId39"/>
    <p:sldId id="307" r:id="rId40"/>
    <p:sldId id="272" r:id="rId41"/>
    <p:sldId id="333" r:id="rId42"/>
    <p:sldId id="308" r:id="rId43"/>
    <p:sldId id="309" r:id="rId44"/>
    <p:sldId id="273" r:id="rId45"/>
    <p:sldId id="275" r:id="rId46"/>
    <p:sldId id="310" r:id="rId47"/>
    <p:sldId id="274" r:id="rId48"/>
    <p:sldId id="311" r:id="rId49"/>
    <p:sldId id="285" r:id="rId50"/>
    <p:sldId id="326" r:id="rId51"/>
    <p:sldId id="327" r:id="rId52"/>
    <p:sldId id="325" r:id="rId53"/>
    <p:sldId id="277" r:id="rId54"/>
    <p:sldId id="331" r:id="rId55"/>
    <p:sldId id="313" r:id="rId56"/>
    <p:sldId id="278" r:id="rId57"/>
    <p:sldId id="279" r:id="rId58"/>
    <p:sldId id="280" r:id="rId59"/>
    <p:sldId id="281" r:id="rId60"/>
    <p:sldId id="312" r:id="rId61"/>
    <p:sldId id="283" r:id="rId62"/>
    <p:sldId id="284" r:id="rId63"/>
    <p:sldId id="282" r:id="rId64"/>
    <p:sldId id="276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77" autoAdjust="0"/>
    <p:restoredTop sz="94660"/>
  </p:normalViewPr>
  <p:slideViewPr>
    <p:cSldViewPr>
      <p:cViewPr varScale="1">
        <p:scale>
          <a:sx n="73" d="100"/>
          <a:sy n="73" d="100"/>
        </p:scale>
        <p:origin x="-151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9AE42-2907-435D-A6D2-B3D2DB1E007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3C4AA-65C0-46B4-B99D-0CFDD899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las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in_Robot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9906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Varela Round,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2743200"/>
            <a:ext cx="2133600" cy="374571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</a:rPr>
              <a:t>Roboto</a:t>
            </a:r>
            <a:r>
              <a:rPr lang="en-US" sz="1600" b="1" dirty="0" smtClean="0">
                <a:solidFill>
                  <a:schemeClr val="bg1"/>
                </a:solidFill>
              </a:rPr>
              <a:t>, size 5, regular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352800"/>
            <a:ext cx="22860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9, regular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86000" y="2895600"/>
            <a:ext cx="8382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62200" y="3505200"/>
            <a:ext cx="12192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86000" y="129540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in-Screen_NumP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latin typeface="Roboto" pitchFamily="2" charset="0"/>
                <a:ea typeface="Roboto" pitchFamily="2" charset="0"/>
              </a:rPr>
              <a:t>Send Money Flow</a:t>
            </a:r>
            <a:endParaRPr lang="en-US" sz="66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_SCREEN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200" y="2429470"/>
            <a:ext cx="2133600" cy="923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Tapping the balance takes you to the FUNDS screen.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381000"/>
            <a:ext cx="2133600" cy="20313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Tapping the picture OR the name (so basically the left half of the blue bar) takes you to the PROFILE screen (within settings)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34200" y="392668"/>
            <a:ext cx="2133600" cy="923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Invite Button (should resemble the “select account screen)</a:t>
            </a:r>
            <a:endParaRPr lang="en-US" dirty="0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5943600" y="1524000"/>
            <a:ext cx="990600" cy="136713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629400" y="762001"/>
            <a:ext cx="457200" cy="22859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28800" y="1600200"/>
            <a:ext cx="11430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LECT_RECIPIENT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LECT_AMOUNT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SCREEN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9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j-cs"/>
              </a:rPr>
              <a:t>Funds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3124200"/>
            <a:ext cx="2209800" cy="119181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“Link Now” button goes directly to the “Add a bank account” screen. 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1894582"/>
            <a:ext cx="22098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Display this prompt if the user has NOT already linked a bank account.</a:t>
            </a:r>
            <a:endParaRPr lang="en-US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9" y="0"/>
            <a:ext cx="4572000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209800" y="3886200"/>
            <a:ext cx="7620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rstSree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S_MAIN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895600" y="2057400"/>
            <a:ext cx="1371600" cy="9906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0" y="5241369"/>
            <a:ext cx="2209800" cy="1464231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Normally display Bottom Bar… not here on this slide in order to show detail of cards section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25908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Varela Round,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609023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regular (#’s bold)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33600" y="3124200"/>
            <a:ext cx="6858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2209800" y="3886200"/>
            <a:ext cx="990600" cy="803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" y="44196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bold)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33600" y="4572000"/>
            <a:ext cx="990600" cy="803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4200" y="28956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5, regular, green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248400" y="3429000"/>
            <a:ext cx="60960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POSIT_NUMPAD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3066871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New “Close” button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553200" y="3352800"/>
            <a:ext cx="3810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09800" y="2110145"/>
            <a:ext cx="838200" cy="234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00" y="1295400"/>
            <a:ext cx="2133600" cy="1634490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6.5, regular </a:t>
            </a: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(Bold the words “deposit into”)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POSIT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2895600"/>
            <a:ext cx="2133600" cy="286232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 green dot signifies which account is selected.  Most users will only have 1 bank account, but if they have two, they can select which account to use by tapping the account.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324600" y="4419600"/>
            <a:ext cx="6096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S_MAIN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4953000" y="2057400"/>
            <a:ext cx="1371600" cy="9906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THDRAW_NUMPAD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3066871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New “Close” button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1295400"/>
            <a:ext cx="2133600" cy="1634490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6.5, regular </a:t>
            </a: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(Bold the words “withdraw from”)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629400" y="3276600"/>
            <a:ext cx="3048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09800" y="19812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THDRAW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3221354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Varela Round,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4239577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33600" y="3754754"/>
            <a:ext cx="6858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209800" y="4343400"/>
            <a:ext cx="9144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S_MAIN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6096000" y="4191000"/>
            <a:ext cx="838200" cy="6096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25908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Varela Round,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3609023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regular (#’s bold)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33600" y="3124200"/>
            <a:ext cx="6858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2209800" y="3886200"/>
            <a:ext cx="990600" cy="803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" y="44196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bold)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33600" y="4572000"/>
            <a:ext cx="990600" cy="803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DD_A_BANK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34200" y="3207603"/>
            <a:ext cx="2133600" cy="83099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account number must be between 4-17 numbers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934200" y="2539425"/>
            <a:ext cx="2133600" cy="58477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Routing number must be 9 digits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34200" y="5105400"/>
            <a:ext cx="2133600" cy="107721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Screen is scrollable to allow users to see the rest of the check image.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1143000"/>
            <a:ext cx="2133600" cy="13280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6.5, regular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Color =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R: 36  G: 97  B: 127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1801177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477000" y="1828800"/>
            <a:ext cx="533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209800" y="1905000"/>
            <a:ext cx="4572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9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S_MAIN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209800" y="3505200"/>
            <a:ext cx="4572000" cy="762000"/>
          </a:xfrm>
          <a:prstGeom prst="donut">
            <a:avLst>
              <a:gd name="adj" fmla="val 4842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torial-Scree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K_INFO_NOT_VERIFIED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3962400"/>
            <a:ext cx="2133600" cy="230832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Green “Verify Account” button only appears when account is </a:t>
            </a:r>
            <a:r>
              <a:rPr lang="en-US" b="1" dirty="0" smtClean="0"/>
              <a:t>Not Verified</a:t>
            </a:r>
            <a:r>
              <a:rPr lang="en-US" dirty="0" smtClean="0"/>
              <a:t>.  Once users verify successfully, this button should </a:t>
            </a:r>
            <a:r>
              <a:rPr lang="en-US" i="1" dirty="0" smtClean="0"/>
              <a:t>not</a:t>
            </a:r>
            <a:r>
              <a:rPr lang="en-US" dirty="0" smtClean="0"/>
              <a:t> appear.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1695271"/>
            <a:ext cx="2133600" cy="120032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Red or green text saying either “verified” or “not verified”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6477000" y="2295436"/>
            <a:ext cx="457200" cy="1429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nut 8"/>
          <p:cNvSpPr/>
          <p:nvPr/>
        </p:nvSpPr>
        <p:spPr>
          <a:xfrm>
            <a:off x="2362200" y="4343400"/>
            <a:ext cx="4572000" cy="8382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7620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4.5,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2085023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248400" y="1447800"/>
            <a:ext cx="762000" cy="914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09800" y="2188846"/>
            <a:ext cx="9144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9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K_INFO_VERIFIED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514600" y="4800600"/>
            <a:ext cx="4267200" cy="13716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9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S_MAIN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5943600" y="6019800"/>
            <a:ext cx="990600" cy="609600"/>
          </a:xfrm>
          <a:prstGeom prst="donut">
            <a:avLst>
              <a:gd name="adj" fmla="val 4842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25908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Varela Round,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3609023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33600" y="3124200"/>
            <a:ext cx="6858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209800" y="3712846"/>
            <a:ext cx="9144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unds-AddC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pic>
        <p:nvPicPr>
          <p:cNvPr id="4" name="Picture 3" descr="ADD_A_CARD_4s.png"/>
          <p:cNvPicPr>
            <a:picLocks noChangeAspect="1"/>
          </p:cNvPicPr>
          <p:nvPr/>
        </p:nvPicPr>
        <p:blipFill>
          <a:blip r:embed="rId3" cstate="print"/>
          <a:srcRect l="5000" t="24444" r="5000" b="64445"/>
          <a:stretch>
            <a:fillRect/>
          </a:stretch>
        </p:blipFill>
        <p:spPr>
          <a:xfrm>
            <a:off x="2514600" y="1676400"/>
            <a:ext cx="4114800" cy="76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4200" y="22098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New Field: </a:t>
            </a:r>
            <a:r>
              <a:rPr lang="en-US" b="1" i="1" dirty="0" smtClean="0">
                <a:solidFill>
                  <a:schemeClr val="bg1"/>
                </a:solidFill>
              </a:rPr>
              <a:t>Name on Card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1724977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Calls </a:t>
            </a:r>
            <a:r>
              <a:rPr lang="en-US" b="1" u="sng" dirty="0" smtClean="0">
                <a:solidFill>
                  <a:schemeClr val="bg1"/>
                </a:solidFill>
              </a:rPr>
              <a:t>Card.io</a:t>
            </a:r>
            <a:r>
              <a:rPr lang="en-US" b="1" dirty="0" smtClean="0">
                <a:solidFill>
                  <a:schemeClr val="bg1"/>
                </a:solidFill>
              </a:rPr>
              <a:t> API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495800" y="2419529"/>
            <a:ext cx="2438400" cy="3236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09800" y="19812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S_MAIN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209800" y="5334000"/>
            <a:ext cx="4648200" cy="762000"/>
          </a:xfrm>
          <a:prstGeom prst="donut">
            <a:avLst>
              <a:gd name="adj" fmla="val 4842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D_INFO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4362271"/>
            <a:ext cx="2133600" cy="20313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Update Exp. Date button pulls up same ratchet style menu as the Add Card screen’s calendar icon, with month and year.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D_INFO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j-cs"/>
              </a:rPr>
              <a:t>History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torial-Scree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story-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pic>
        <p:nvPicPr>
          <p:cNvPr id="6" name="Picture 5" descr="TRANSFER_HISTORY_4s.png"/>
          <p:cNvPicPr>
            <a:picLocks noChangeAspect="1"/>
          </p:cNvPicPr>
          <p:nvPr/>
        </p:nvPicPr>
        <p:blipFill>
          <a:blip r:embed="rId3" cstate="print"/>
          <a:srcRect l="75000" t="4444" r="1667" b="85556"/>
          <a:stretch>
            <a:fillRect/>
          </a:stretch>
        </p:blipFill>
        <p:spPr>
          <a:xfrm>
            <a:off x="5715000" y="304800"/>
            <a:ext cx="1066800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200" y="152400"/>
            <a:ext cx="2133600" cy="923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Filter button: call up ratchet menu as the app already does.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295400"/>
            <a:ext cx="2209800" cy="919401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Font: </a:t>
            </a:r>
            <a:r>
              <a:rPr lang="en-US" sz="1600" b="1" dirty="0" err="1" smtClean="0">
                <a:solidFill>
                  <a:schemeClr val="bg1"/>
                </a:solidFill>
              </a:rPr>
              <a:t>Roboto</a:t>
            </a:r>
            <a:r>
              <a:rPr lang="en-US" sz="1600" b="1" dirty="0" smtClean="0">
                <a:solidFill>
                  <a:schemeClr val="bg1"/>
                </a:solidFill>
              </a:rPr>
              <a:t>, size 7.5, regular (Names bold), color = black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9800" y="1600200"/>
            <a:ext cx="10703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2362200"/>
            <a:ext cx="2209800" cy="919401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Font: </a:t>
            </a:r>
            <a:r>
              <a:rPr lang="en-US" sz="1600" b="1" dirty="0" err="1" smtClean="0">
                <a:solidFill>
                  <a:schemeClr val="bg1"/>
                </a:solidFill>
              </a:rPr>
              <a:t>Roboto</a:t>
            </a:r>
            <a:r>
              <a:rPr lang="en-US" sz="1600" b="1" dirty="0" smtClean="0">
                <a:solidFill>
                  <a:schemeClr val="bg1"/>
                </a:solidFill>
              </a:rPr>
              <a:t>, size 4.5, regular, Color =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R:127  G:127  B:127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09800" y="2971800"/>
            <a:ext cx="10668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34200" y="1981200"/>
            <a:ext cx="2209800" cy="919401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Font: </a:t>
            </a:r>
            <a:r>
              <a:rPr lang="en-US" sz="1600" b="1" dirty="0" err="1" smtClean="0">
                <a:solidFill>
                  <a:schemeClr val="bg1"/>
                </a:solidFill>
              </a:rPr>
              <a:t>Roboto</a:t>
            </a:r>
            <a:r>
              <a:rPr lang="en-US" sz="1600" b="1" dirty="0" smtClean="0">
                <a:solidFill>
                  <a:schemeClr val="bg1"/>
                </a:solidFill>
              </a:rPr>
              <a:t>, size 6, regular, Color =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Red or green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400800" y="2133600"/>
            <a:ext cx="5334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00800" y="2514600"/>
            <a:ext cx="6096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story-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pic>
        <p:nvPicPr>
          <p:cNvPr id="6" name="Picture 5" descr="TRANSFER_HISTORY_4s.png"/>
          <p:cNvPicPr>
            <a:picLocks noChangeAspect="1"/>
          </p:cNvPicPr>
          <p:nvPr/>
        </p:nvPicPr>
        <p:blipFill>
          <a:blip r:embed="rId3" cstate="print"/>
          <a:srcRect l="75000" t="4444" r="1667" b="85556"/>
          <a:stretch>
            <a:fillRect/>
          </a:stretch>
        </p:blipFill>
        <p:spPr>
          <a:xfrm>
            <a:off x="5715000" y="304800"/>
            <a:ext cx="1066800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200" y="152400"/>
            <a:ext cx="2133600" cy="923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Filter button: call up ratchet menu as the app already does.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2362200"/>
            <a:ext cx="2209800" cy="2509242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Yellow highlight to indicate which specific transfer the notification refers to.  Yellow bar is</a:t>
            </a:r>
          </a:p>
          <a:p>
            <a:pPr algn="ctr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</a:rPr>
              <a:t> filled 100%</a:t>
            </a:r>
          </a:p>
          <a:p>
            <a:pPr algn="ctr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</a:rPr>
              <a:t> 50% opacity </a:t>
            </a:r>
          </a:p>
          <a:p>
            <a:pPr algn="ctr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</a:rPr>
              <a:t> solid Color =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R: 231  G: 239  B: 22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09800" y="2971800"/>
            <a:ext cx="10668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5562600" y="228600"/>
            <a:ext cx="1447800" cy="762000"/>
          </a:xfrm>
          <a:prstGeom prst="donut">
            <a:avLst>
              <a:gd name="adj" fmla="val 10448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story-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333" b="2222"/>
          <a:stretch>
            <a:fillRect/>
          </a:stretch>
        </p:blipFill>
        <p:spPr>
          <a:xfrm>
            <a:off x="2284569" y="1066800"/>
            <a:ext cx="4574861" cy="5791200"/>
          </a:xfrm>
          <a:prstGeom prst="rect">
            <a:avLst/>
          </a:prstGeom>
        </p:spPr>
      </p:pic>
      <p:pic>
        <p:nvPicPr>
          <p:cNvPr id="4" name="Picture 3" descr="TRANSFER_HISTORY_4s.png"/>
          <p:cNvPicPr>
            <a:picLocks noChangeAspect="1"/>
          </p:cNvPicPr>
          <p:nvPr/>
        </p:nvPicPr>
        <p:blipFill>
          <a:blip r:embed="rId4" cstate="print"/>
          <a:srcRect l="75000" t="4444" r="1667" b="85556"/>
          <a:stretch>
            <a:fillRect/>
          </a:stretch>
        </p:blipFill>
        <p:spPr>
          <a:xfrm>
            <a:off x="5715000" y="304800"/>
            <a:ext cx="1066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story-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pic>
        <p:nvPicPr>
          <p:cNvPr id="5" name="Picture 4" descr="TRANSFER_HISTORY_4s.png"/>
          <p:cNvPicPr>
            <a:picLocks noChangeAspect="1"/>
          </p:cNvPicPr>
          <p:nvPr/>
        </p:nvPicPr>
        <p:blipFill>
          <a:blip r:embed="rId3" cstate="print"/>
          <a:srcRect l="75000" t="4444" r="1667" b="85556"/>
          <a:stretch>
            <a:fillRect/>
          </a:stretch>
        </p:blipFill>
        <p:spPr>
          <a:xfrm>
            <a:off x="5715000" y="304800"/>
            <a:ext cx="1066800" cy="6858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1981200" y="2362200"/>
            <a:ext cx="5029200" cy="9144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FER_DETAILS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4724400" y="4648200"/>
            <a:ext cx="1905000" cy="6096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4200" y="2048470"/>
            <a:ext cx="2133600" cy="258532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 Sender could be Nooch (for withdrawals our of Nooch), the user (for sent Nooch’s), or another user (for received Nooch’s)</a:t>
            </a:r>
          </a:p>
          <a:p>
            <a:endParaRPr lang="en-US" dirty="0" smtClean="0"/>
          </a:p>
          <a:p>
            <a:r>
              <a:rPr lang="en-US" dirty="0" smtClean="0"/>
              <a:t>…Ditto “Recipient”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9" y="0"/>
            <a:ext cx="4572000" cy="6858000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4495800" y="3810000"/>
            <a:ext cx="2133600" cy="7620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86600" y="2057400"/>
            <a:ext cx="1752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New Text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480502" y="2286000"/>
            <a:ext cx="682298" cy="68771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FER_DETAILS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800" y="3200400"/>
            <a:ext cx="2362200" cy="1447205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When Disputed &amp; Under Review:</a:t>
            </a:r>
          </a:p>
          <a:p>
            <a:pPr algn="ctr"/>
            <a:r>
              <a:rPr lang="en-US" sz="1500" b="1" dirty="0" smtClean="0">
                <a:solidFill>
                  <a:schemeClr val="bg1"/>
                </a:solidFill>
              </a:rPr>
              <a:t>Font: </a:t>
            </a:r>
            <a:r>
              <a:rPr lang="en-US" sz="1500" b="1" dirty="0" err="1" smtClean="0">
                <a:solidFill>
                  <a:schemeClr val="bg1"/>
                </a:solidFill>
              </a:rPr>
              <a:t>Roboto</a:t>
            </a:r>
            <a:r>
              <a:rPr lang="en-US" sz="1500" b="1" dirty="0" smtClean="0">
                <a:solidFill>
                  <a:schemeClr val="bg1"/>
                </a:solidFill>
              </a:rPr>
              <a:t>, </a:t>
            </a:r>
            <a:r>
              <a:rPr lang="en-US" sz="1500" b="1" dirty="0" err="1" smtClean="0">
                <a:solidFill>
                  <a:schemeClr val="bg1"/>
                </a:solidFill>
              </a:rPr>
              <a:t>sz</a:t>
            </a:r>
            <a:r>
              <a:rPr lang="en-US" sz="1500" b="1" dirty="0" smtClean="0">
                <a:solidFill>
                  <a:schemeClr val="bg1"/>
                </a:solidFill>
              </a:rPr>
              <a:t> 6.5, bold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Color =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R: 182  G: 152  B: 44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4200" y="5305961"/>
            <a:ext cx="2133600" cy="132343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Red “Dispute Transfer” button should NOT appear once a user has disputed the transfer.</a:t>
            </a:r>
            <a:endParaRPr lang="en-US" sz="1600" dirty="0"/>
          </a:p>
        </p:txBody>
      </p:sp>
      <p:cxnSp>
        <p:nvCxnSpPr>
          <p:cNvPr id="10" name="Straight Arrow Connector 9"/>
          <p:cNvCxnSpPr>
            <a:endCxn id="15" idx="7"/>
          </p:cNvCxnSpPr>
          <p:nvPr/>
        </p:nvCxnSpPr>
        <p:spPr>
          <a:xfrm flipH="1">
            <a:off x="6404301" y="4051697"/>
            <a:ext cx="453699" cy="67461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4648200" y="4648200"/>
            <a:ext cx="2057400" cy="5334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PUTE_DETAILS_4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0" y="1600200"/>
            <a:ext cx="2286000" cy="1157764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</a:rPr>
              <a:t>Font: </a:t>
            </a:r>
            <a:r>
              <a:rPr lang="en-US" sz="1500" b="1" dirty="0" err="1" smtClean="0">
                <a:solidFill>
                  <a:schemeClr val="bg1"/>
                </a:solidFill>
              </a:rPr>
              <a:t>Roboto</a:t>
            </a:r>
            <a:r>
              <a:rPr lang="en-US" sz="1500" b="1" dirty="0" smtClean="0">
                <a:solidFill>
                  <a:schemeClr val="bg1"/>
                </a:solidFill>
              </a:rPr>
              <a:t>, size 6.5, bold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Color = 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R: 114  G: 191  B: 68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400800" y="2057400"/>
            <a:ext cx="4572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200" y="52578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9, regular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09800" y="571500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j-cs"/>
              </a:rPr>
              <a:t>Settings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COUNT_SETTIN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286000" y="2133601"/>
            <a:ext cx="4495800" cy="7620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15240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Varela Round,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2362200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09800" y="198120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09800" y="2514600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torial-Scree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ofile-Scree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2286000" y="990600"/>
            <a:ext cx="990600" cy="6858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15240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Varela Round,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2362200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4200" y="2209800"/>
            <a:ext cx="2133600" cy="13280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6.5, regular. 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Text color = 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R: 36  G: 97  B:128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00800" y="259080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77000" y="2743200"/>
            <a:ext cx="5334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400800" y="2971800"/>
            <a:ext cx="609600" cy="762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33600" y="1981200"/>
            <a:ext cx="6096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133600" y="2514600"/>
            <a:ext cx="441960" cy="5191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file-Scree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0944"/>
          <a:stretch>
            <a:fillRect/>
          </a:stretch>
        </p:blipFill>
        <p:spPr>
          <a:xfrm>
            <a:off x="2284569" y="3493650"/>
            <a:ext cx="4574861" cy="336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CCOUNT_SETTIN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133600" y="2743200"/>
            <a:ext cx="4826000" cy="8382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IVACY_SETTIN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362200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4200" y="3981271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5, regular. 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33600" y="2438400"/>
            <a:ext cx="4572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248400" y="4419600"/>
            <a:ext cx="6096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09800" y="2514600"/>
            <a:ext cx="3810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nut 9"/>
          <p:cNvSpPr/>
          <p:nvPr/>
        </p:nvSpPr>
        <p:spPr>
          <a:xfrm>
            <a:off x="2133600" y="2133600"/>
            <a:ext cx="4826000" cy="8382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IVACY_SETTIN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3622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6, regular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2209800" y="2719745"/>
            <a:ext cx="1524000" cy="3282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CCOUNT_SETTIN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057400" y="3429000"/>
            <a:ext cx="4826000" cy="7620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TIFICATIONS_Nooch_Transf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1563469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6, regular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629400" y="1921014"/>
            <a:ext cx="381000" cy="6018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TIFICATIONS_Networ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TIFICATIONS_Contac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TIFICATIONS_Bank_Transf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torial-Screen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514600" y="5791200"/>
            <a:ext cx="4114800" cy="990600"/>
          </a:xfrm>
          <a:prstGeom prst="donut">
            <a:avLst>
              <a:gd name="adj" fmla="val 4842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CCOUNT_SETTIN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209800" y="4038600"/>
            <a:ext cx="4648200" cy="762000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CEBOOK_NOT_CONNECT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2819400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5, regular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09800" y="2960132"/>
            <a:ext cx="7620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CEBOOK_CONNECT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3288268"/>
            <a:ext cx="2133600" cy="71508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5, regular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09800" y="34290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133600" y="3733800"/>
            <a:ext cx="685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LP_Settin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OUT_NOO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gnUp-Scree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457200"/>
            <a:ext cx="2133600" cy="175432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FB Connect: upon successful validation, return to this screen with the First/Last name and Email pre-filled out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4800600"/>
            <a:ext cx="2133600" cy="147732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ToS</a:t>
            </a:r>
            <a:r>
              <a:rPr lang="en-US" dirty="0" smtClean="0"/>
              <a:t> and Privacy Policy link to new screen that pulls the most recent version from web server.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0" y="3657600"/>
            <a:ext cx="2133600" cy="64633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Make these blue circles instead of X’s.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172200" y="4038600"/>
            <a:ext cx="6096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Ignup_Robot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" y="1524000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6, grey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2362200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7, bold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5562600"/>
            <a:ext cx="2133600" cy="4086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5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5562600"/>
            <a:ext cx="1066800" cy="44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86000" y="1752600"/>
            <a:ext cx="11430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209800" y="2514600"/>
            <a:ext cx="3810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09800" y="2743200"/>
            <a:ext cx="3048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81200" y="2743200"/>
            <a:ext cx="609600" cy="914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553200" y="2514600"/>
            <a:ext cx="3810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553200" y="2819400"/>
            <a:ext cx="533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34200" y="2253377"/>
            <a:ext cx="2133600" cy="1328023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Roboto</a:t>
            </a:r>
            <a:r>
              <a:rPr lang="en-US" b="1" dirty="0" smtClean="0">
                <a:solidFill>
                  <a:schemeClr val="bg1"/>
                </a:solidFill>
              </a:rPr>
              <a:t>, size 6.5, regular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Color =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R: 36  G: 97  B: 127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eate-P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1828800"/>
            <a:ext cx="2133600" cy="206210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User must enter PIN twice to create it… the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time, the text should say: “Confirm your PIN.”  After successfully entering twice, go to Home Screen.</a:t>
            </a:r>
            <a:endParaRPr lang="en-US" sz="1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81200" y="5786736"/>
            <a:ext cx="914400" cy="6902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5638800"/>
            <a:ext cx="1752600" cy="64633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No Period on any PIN screen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torial-Screen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514600" y="4953000"/>
            <a:ext cx="4114800" cy="990600"/>
          </a:xfrm>
          <a:prstGeom prst="donut">
            <a:avLst>
              <a:gd name="adj" fmla="val 4842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822</Words>
  <Application>Microsoft Office PowerPoint</Application>
  <PresentationFormat>On-screen Show (4:3)</PresentationFormat>
  <Paragraphs>96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Send Money Flow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Send Money Flow</dc:title>
  <dc:creator>Cliff Canan</dc:creator>
  <cp:lastModifiedBy>Cliff Canan</cp:lastModifiedBy>
  <cp:revision>81</cp:revision>
  <dcterms:created xsi:type="dcterms:W3CDTF">2012-10-02T17:49:59Z</dcterms:created>
  <dcterms:modified xsi:type="dcterms:W3CDTF">2012-12-14T01:02:25Z</dcterms:modified>
</cp:coreProperties>
</file>